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7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A8416436-AA12-4E0C-B3A1-DB48638958E0}"/>
    <pc:docChg chg="custSel addSld modSld sldOrd">
      <pc:chgData name="Fluitsma, D.W.P.M. (Daniel)" userId="aab17d33-b89b-4526-b7c1-165dab8f619f" providerId="ADAL" clId="{A8416436-AA12-4E0C-B3A1-DB48638958E0}" dt="2022-12-05T07:34:36.776" v="5075" actId="20577"/>
      <pc:docMkLst>
        <pc:docMk/>
      </pc:docMkLst>
      <pc:sldChg chg="modSp mod">
        <pc:chgData name="Fluitsma, D.W.P.M. (Daniel)" userId="aab17d33-b89b-4526-b7c1-165dab8f619f" providerId="ADAL" clId="{A8416436-AA12-4E0C-B3A1-DB48638958E0}" dt="2022-12-01T07:06:34.283" v="427" actId="20577"/>
        <pc:sldMkLst>
          <pc:docMk/>
          <pc:sldMk cId="533667128" sldId="257"/>
        </pc:sldMkLst>
        <pc:spChg chg="mod">
          <ac:chgData name="Fluitsma, D.W.P.M. (Daniel)" userId="aab17d33-b89b-4526-b7c1-165dab8f619f" providerId="ADAL" clId="{A8416436-AA12-4E0C-B3A1-DB48638958E0}" dt="2022-12-01T07:06:34.283" v="427" actId="20577"/>
          <ac:spMkLst>
            <pc:docMk/>
            <pc:sldMk cId="533667128" sldId="257"/>
            <ac:spMk id="3" creationId="{8B3AFE43-9DBB-E4C2-8757-DDA8B5BFFFB1}"/>
          </ac:spMkLst>
        </pc:spChg>
      </pc:sldChg>
      <pc:sldChg chg="modSp mod">
        <pc:chgData name="Fluitsma, D.W.P.M. (Daniel)" userId="aab17d33-b89b-4526-b7c1-165dab8f619f" providerId="ADAL" clId="{A8416436-AA12-4E0C-B3A1-DB48638958E0}" dt="2022-12-01T07:15:38.752" v="2328" actId="20577"/>
        <pc:sldMkLst>
          <pc:docMk/>
          <pc:sldMk cId="1464289941" sldId="258"/>
        </pc:sldMkLst>
        <pc:spChg chg="mod">
          <ac:chgData name="Fluitsma, D.W.P.M. (Daniel)" userId="aab17d33-b89b-4526-b7c1-165dab8f619f" providerId="ADAL" clId="{A8416436-AA12-4E0C-B3A1-DB48638958E0}" dt="2022-12-01T07:14:09.976" v="2007" actId="20577"/>
          <ac:spMkLst>
            <pc:docMk/>
            <pc:sldMk cId="1464289941" sldId="258"/>
            <ac:spMk id="2" creationId="{B5992D64-8B97-4A36-2E2B-F9C7666B8E0D}"/>
          </ac:spMkLst>
        </pc:spChg>
        <pc:spChg chg="mod">
          <ac:chgData name="Fluitsma, D.W.P.M. (Daniel)" userId="aab17d33-b89b-4526-b7c1-165dab8f619f" providerId="ADAL" clId="{A8416436-AA12-4E0C-B3A1-DB48638958E0}" dt="2022-12-01T07:15:38.752" v="2328" actId="20577"/>
          <ac:spMkLst>
            <pc:docMk/>
            <pc:sldMk cId="1464289941" sldId="258"/>
            <ac:spMk id="3" creationId="{A3BCCF8A-1EA8-EA45-4541-F8E82C83F8C0}"/>
          </ac:spMkLst>
        </pc:spChg>
      </pc:sldChg>
      <pc:sldChg chg="modSp mod">
        <pc:chgData name="Fluitsma, D.W.P.M. (Daniel)" userId="aab17d33-b89b-4526-b7c1-165dab8f619f" providerId="ADAL" clId="{A8416436-AA12-4E0C-B3A1-DB48638958E0}" dt="2022-12-05T07:26:26.364" v="5074" actId="20577"/>
        <pc:sldMkLst>
          <pc:docMk/>
          <pc:sldMk cId="3967549876" sldId="259"/>
        </pc:sldMkLst>
        <pc:spChg chg="mod">
          <ac:chgData name="Fluitsma, D.W.P.M. (Daniel)" userId="aab17d33-b89b-4526-b7c1-165dab8f619f" providerId="ADAL" clId="{A8416436-AA12-4E0C-B3A1-DB48638958E0}" dt="2022-12-05T07:26:26.364" v="5074" actId="20577"/>
          <ac:spMkLst>
            <pc:docMk/>
            <pc:sldMk cId="3967549876" sldId="259"/>
            <ac:spMk id="2" creationId="{C3826B72-8525-3296-A8ED-B34E2B02C7BF}"/>
          </ac:spMkLst>
        </pc:spChg>
        <pc:spChg chg="mod">
          <ac:chgData name="Fluitsma, D.W.P.M. (Daniel)" userId="aab17d33-b89b-4526-b7c1-165dab8f619f" providerId="ADAL" clId="{A8416436-AA12-4E0C-B3A1-DB48638958E0}" dt="2022-12-01T07:09:13.042" v="1068" actId="20577"/>
          <ac:spMkLst>
            <pc:docMk/>
            <pc:sldMk cId="3967549876" sldId="259"/>
            <ac:spMk id="3" creationId="{7367A796-E32C-6F04-0B23-E2B57D9894BA}"/>
          </ac:spMkLst>
        </pc:spChg>
      </pc:sldChg>
      <pc:sldChg chg="modSp mod">
        <pc:chgData name="Fluitsma, D.W.P.M. (Daniel)" userId="aab17d33-b89b-4526-b7c1-165dab8f619f" providerId="ADAL" clId="{A8416436-AA12-4E0C-B3A1-DB48638958E0}" dt="2022-12-01T07:12:17.757" v="1685" actId="113"/>
        <pc:sldMkLst>
          <pc:docMk/>
          <pc:sldMk cId="2722979507" sldId="260"/>
        </pc:sldMkLst>
        <pc:spChg chg="mod">
          <ac:chgData name="Fluitsma, D.W.P.M. (Daniel)" userId="aab17d33-b89b-4526-b7c1-165dab8f619f" providerId="ADAL" clId="{A8416436-AA12-4E0C-B3A1-DB48638958E0}" dt="2022-12-01T07:09:25.889" v="1101" actId="20577"/>
          <ac:spMkLst>
            <pc:docMk/>
            <pc:sldMk cId="2722979507" sldId="260"/>
            <ac:spMk id="2" creationId="{560ECED4-DA5A-E7FE-F60C-F257EDA8A774}"/>
          </ac:spMkLst>
        </pc:spChg>
        <pc:spChg chg="mod">
          <ac:chgData name="Fluitsma, D.W.P.M. (Daniel)" userId="aab17d33-b89b-4526-b7c1-165dab8f619f" providerId="ADAL" clId="{A8416436-AA12-4E0C-B3A1-DB48638958E0}" dt="2022-12-01T07:12:17.757" v="1685" actId="113"/>
          <ac:spMkLst>
            <pc:docMk/>
            <pc:sldMk cId="2722979507" sldId="260"/>
            <ac:spMk id="3" creationId="{786FC38D-5801-3353-B8E9-5F0002F1EAE5}"/>
          </ac:spMkLst>
        </pc:spChg>
      </pc:sldChg>
      <pc:sldChg chg="modSp mod">
        <pc:chgData name="Fluitsma, D.W.P.M. (Daniel)" userId="aab17d33-b89b-4526-b7c1-165dab8f619f" providerId="ADAL" clId="{A8416436-AA12-4E0C-B3A1-DB48638958E0}" dt="2022-12-01T07:13:53.913" v="1981" actId="113"/>
        <pc:sldMkLst>
          <pc:docMk/>
          <pc:sldMk cId="3714371694" sldId="261"/>
        </pc:sldMkLst>
        <pc:spChg chg="mod">
          <ac:chgData name="Fluitsma, D.W.P.M. (Daniel)" userId="aab17d33-b89b-4526-b7c1-165dab8f619f" providerId="ADAL" clId="{A8416436-AA12-4E0C-B3A1-DB48638958E0}" dt="2022-12-01T07:12:24.757" v="1706" actId="20577"/>
          <ac:spMkLst>
            <pc:docMk/>
            <pc:sldMk cId="3714371694" sldId="261"/>
            <ac:spMk id="2" creationId="{9A89C5C0-667A-4997-2C66-248ABF04AACD}"/>
          </ac:spMkLst>
        </pc:spChg>
        <pc:spChg chg="mod">
          <ac:chgData name="Fluitsma, D.W.P.M. (Daniel)" userId="aab17d33-b89b-4526-b7c1-165dab8f619f" providerId="ADAL" clId="{A8416436-AA12-4E0C-B3A1-DB48638958E0}" dt="2022-12-01T07:13:53.913" v="1981" actId="113"/>
          <ac:spMkLst>
            <pc:docMk/>
            <pc:sldMk cId="3714371694" sldId="261"/>
            <ac:spMk id="3" creationId="{B08DA646-E8CC-5853-2E4C-D6DA6960138D}"/>
          </ac:spMkLst>
        </pc:spChg>
      </pc:sldChg>
      <pc:sldChg chg="modSp new mod">
        <pc:chgData name="Fluitsma, D.W.P.M. (Daniel)" userId="aab17d33-b89b-4526-b7c1-165dab8f619f" providerId="ADAL" clId="{A8416436-AA12-4E0C-B3A1-DB48638958E0}" dt="2022-12-01T07:19:37.817" v="2970" actId="20577"/>
        <pc:sldMkLst>
          <pc:docMk/>
          <pc:sldMk cId="172303618" sldId="262"/>
        </pc:sldMkLst>
        <pc:spChg chg="mod">
          <ac:chgData name="Fluitsma, D.W.P.M. (Daniel)" userId="aab17d33-b89b-4526-b7c1-165dab8f619f" providerId="ADAL" clId="{A8416436-AA12-4E0C-B3A1-DB48638958E0}" dt="2022-12-01T07:15:56.293" v="2392" actId="20577"/>
          <ac:spMkLst>
            <pc:docMk/>
            <pc:sldMk cId="172303618" sldId="262"/>
            <ac:spMk id="2" creationId="{36001907-9C55-B11D-983F-3D135717EE71}"/>
          </ac:spMkLst>
        </pc:spChg>
        <pc:spChg chg="mod">
          <ac:chgData name="Fluitsma, D.W.P.M. (Daniel)" userId="aab17d33-b89b-4526-b7c1-165dab8f619f" providerId="ADAL" clId="{A8416436-AA12-4E0C-B3A1-DB48638958E0}" dt="2022-12-01T07:19:37.817" v="2970" actId="20577"/>
          <ac:spMkLst>
            <pc:docMk/>
            <pc:sldMk cId="172303618" sldId="262"/>
            <ac:spMk id="3" creationId="{E1D02C09-C293-6BA3-5F6F-B587B5D9AF6F}"/>
          </ac:spMkLst>
        </pc:spChg>
      </pc:sldChg>
      <pc:sldChg chg="modSp new mod">
        <pc:chgData name="Fluitsma, D.W.P.M. (Daniel)" userId="aab17d33-b89b-4526-b7c1-165dab8f619f" providerId="ADAL" clId="{A8416436-AA12-4E0C-B3A1-DB48638958E0}" dt="2022-12-01T07:23:25.393" v="3664" actId="20577"/>
        <pc:sldMkLst>
          <pc:docMk/>
          <pc:sldMk cId="3415859944" sldId="263"/>
        </pc:sldMkLst>
        <pc:spChg chg="mod">
          <ac:chgData name="Fluitsma, D.W.P.M. (Daniel)" userId="aab17d33-b89b-4526-b7c1-165dab8f619f" providerId="ADAL" clId="{A8416436-AA12-4E0C-B3A1-DB48638958E0}" dt="2022-12-01T07:19:50.390" v="3010" actId="20577"/>
          <ac:spMkLst>
            <pc:docMk/>
            <pc:sldMk cId="3415859944" sldId="263"/>
            <ac:spMk id="2" creationId="{2FCD56B2-D9FF-544C-7090-1D50D34FED19}"/>
          </ac:spMkLst>
        </pc:spChg>
        <pc:spChg chg="mod">
          <ac:chgData name="Fluitsma, D.W.P.M. (Daniel)" userId="aab17d33-b89b-4526-b7c1-165dab8f619f" providerId="ADAL" clId="{A8416436-AA12-4E0C-B3A1-DB48638958E0}" dt="2022-12-01T07:23:25.393" v="3664" actId="20577"/>
          <ac:spMkLst>
            <pc:docMk/>
            <pc:sldMk cId="3415859944" sldId="263"/>
            <ac:spMk id="3" creationId="{F3BC9C94-507E-18CE-0633-086AFC82FA81}"/>
          </ac:spMkLst>
        </pc:spChg>
      </pc:sldChg>
      <pc:sldChg chg="modSp new mod">
        <pc:chgData name="Fluitsma, D.W.P.M. (Daniel)" userId="aab17d33-b89b-4526-b7c1-165dab8f619f" providerId="ADAL" clId="{A8416436-AA12-4E0C-B3A1-DB48638958E0}" dt="2022-12-05T07:34:36.776" v="5075" actId="20577"/>
        <pc:sldMkLst>
          <pc:docMk/>
          <pc:sldMk cId="2122434645" sldId="264"/>
        </pc:sldMkLst>
        <pc:spChg chg="mod">
          <ac:chgData name="Fluitsma, D.W.P.M. (Daniel)" userId="aab17d33-b89b-4526-b7c1-165dab8f619f" providerId="ADAL" clId="{A8416436-AA12-4E0C-B3A1-DB48638958E0}" dt="2022-12-01T07:26:23.637" v="4074" actId="20577"/>
          <ac:spMkLst>
            <pc:docMk/>
            <pc:sldMk cId="2122434645" sldId="264"/>
            <ac:spMk id="2" creationId="{1E4602B6-CC81-ADDE-C700-9C4F17E5C390}"/>
          </ac:spMkLst>
        </pc:spChg>
        <pc:spChg chg="mod">
          <ac:chgData name="Fluitsma, D.W.P.M. (Daniel)" userId="aab17d33-b89b-4526-b7c1-165dab8f619f" providerId="ADAL" clId="{A8416436-AA12-4E0C-B3A1-DB48638958E0}" dt="2022-12-05T07:34:36.776" v="5075" actId="20577"/>
          <ac:spMkLst>
            <pc:docMk/>
            <pc:sldMk cId="2122434645" sldId="264"/>
            <ac:spMk id="3" creationId="{C1F3153A-30EA-F8DC-DF35-E49B208BFDEC}"/>
          </ac:spMkLst>
        </pc:spChg>
      </pc:sldChg>
      <pc:sldChg chg="modSp new mod">
        <pc:chgData name="Fluitsma, D.W.P.M. (Daniel)" userId="aab17d33-b89b-4526-b7c1-165dab8f619f" providerId="ADAL" clId="{A8416436-AA12-4E0C-B3A1-DB48638958E0}" dt="2022-12-01T07:32:03.368" v="5061" actId="20577"/>
        <pc:sldMkLst>
          <pc:docMk/>
          <pc:sldMk cId="1593464966" sldId="265"/>
        </pc:sldMkLst>
        <pc:spChg chg="mod">
          <ac:chgData name="Fluitsma, D.W.P.M. (Daniel)" userId="aab17d33-b89b-4526-b7c1-165dab8f619f" providerId="ADAL" clId="{A8416436-AA12-4E0C-B3A1-DB48638958E0}" dt="2022-12-01T07:24:24.846" v="3844" actId="20577"/>
          <ac:spMkLst>
            <pc:docMk/>
            <pc:sldMk cId="1593464966" sldId="265"/>
            <ac:spMk id="2" creationId="{D0130943-F06E-E5FF-E36F-A239CEF0D106}"/>
          </ac:spMkLst>
        </pc:spChg>
        <pc:spChg chg="mod">
          <ac:chgData name="Fluitsma, D.W.P.M. (Daniel)" userId="aab17d33-b89b-4526-b7c1-165dab8f619f" providerId="ADAL" clId="{A8416436-AA12-4E0C-B3A1-DB48638958E0}" dt="2022-12-01T07:32:03.368" v="5061" actId="20577"/>
          <ac:spMkLst>
            <pc:docMk/>
            <pc:sldMk cId="1593464966" sldId="265"/>
            <ac:spMk id="3" creationId="{CE19BE1B-B423-C070-A5E1-031C1C535979}"/>
          </ac:spMkLst>
        </pc:spChg>
      </pc:sldChg>
      <pc:sldChg chg="new">
        <pc:chgData name="Fluitsma, D.W.P.M. (Daniel)" userId="aab17d33-b89b-4526-b7c1-165dab8f619f" providerId="ADAL" clId="{A8416436-AA12-4E0C-B3A1-DB48638958E0}" dt="2022-12-01T07:23:31.043" v="3666" actId="680"/>
        <pc:sldMkLst>
          <pc:docMk/>
          <pc:sldMk cId="601023267" sldId="266"/>
        </pc:sldMkLst>
      </pc:sldChg>
      <pc:sldChg chg="modSp new mod ord">
        <pc:chgData name="Fluitsma, D.W.P.M. (Daniel)" userId="aab17d33-b89b-4526-b7c1-165dab8f619f" providerId="ADAL" clId="{A8416436-AA12-4E0C-B3A1-DB48638958E0}" dt="2022-12-01T07:26:05.694" v="4069" actId="20577"/>
        <pc:sldMkLst>
          <pc:docMk/>
          <pc:sldMk cId="2686731491" sldId="267"/>
        </pc:sldMkLst>
        <pc:spChg chg="mod">
          <ac:chgData name="Fluitsma, D.W.P.M. (Daniel)" userId="aab17d33-b89b-4526-b7c1-165dab8f619f" providerId="ADAL" clId="{A8416436-AA12-4E0C-B3A1-DB48638958E0}" dt="2022-12-01T07:23:36.779" v="3688" actId="20577"/>
          <ac:spMkLst>
            <pc:docMk/>
            <pc:sldMk cId="2686731491" sldId="267"/>
            <ac:spMk id="2" creationId="{41E323A8-871F-5406-E242-49F1C13DE1BB}"/>
          </ac:spMkLst>
        </pc:spChg>
        <pc:spChg chg="mod">
          <ac:chgData name="Fluitsma, D.W.P.M. (Daniel)" userId="aab17d33-b89b-4526-b7c1-165dab8f619f" providerId="ADAL" clId="{A8416436-AA12-4E0C-B3A1-DB48638958E0}" dt="2022-12-01T07:26:05.694" v="4069" actId="20577"/>
          <ac:spMkLst>
            <pc:docMk/>
            <pc:sldMk cId="2686731491" sldId="267"/>
            <ac:spMk id="3" creationId="{16917C55-7A61-07EE-6479-4268932568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E31B6-3805-0249-55A0-559CE3FFD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833764-E6FB-25E0-07AC-A3E770E63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D68BAB-A95A-C03E-C00D-0DED134DD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D6DCAD-05D5-6DF9-ADBF-66A81D912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0B1C78-E3DA-82C9-2791-8E6B7FEF6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41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08C798-6028-9F36-5456-F5937E026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151D724-08AA-9BDC-3C2A-3A6C686F2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5AA8C7-2DF1-C44D-C805-DD545A39D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647A7-955E-BE0C-489B-D03CF9B25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695CDB-9C60-2C30-A73A-0FB042F5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54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056158E-F154-CA74-B673-82280BA42E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11E5E70-2B14-28AA-FB88-54E32DE57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E9CE1E-54A0-F963-5FC9-F63EA2FAF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EA5C74-F946-603A-4128-2A9318DB9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26F14E-70E2-8001-BD7C-8DF7762AE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68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205F52-883E-72D5-3190-55A5D049D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E29509-D140-DCAF-0469-75C90F023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59D7BB-993A-3628-CD37-E7DD8D6CC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B2B1F0-7EE9-EBCC-109D-6831D2063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60F42A-1FCD-99B3-E05D-30612E829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67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641326-ABA4-CF60-C2F4-95B0D1B1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D67A211-D516-386F-FE5D-31710BEB4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513617-2CB8-CDE3-EA88-BE50456EC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748E65-FECE-EC4D-5D78-94AF9FCF0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B71D16-8E00-2851-A53A-CE5A26318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141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044553-E69F-6074-A21E-EF9EE5EE3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368CED-D35D-673E-DB80-8306FAA1C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2EC3317-8A3F-37E4-C2AC-3174DE3EE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C322E50-2DF7-C125-9B37-36B090D24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688C04C-2522-E6D9-D032-31B39E7D5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F6C639-9BE8-6252-98DE-EE8CDB5C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96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55FE7F-A169-D0EB-4432-452BC39B4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48BA170-223D-3720-9E0A-F714BFB38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96D7DD0-C74E-D429-F500-B61C1D5D0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A4185A0-095B-E41E-7D71-F87858685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BDD349B-2E9D-AF7F-6297-12713546E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A280611-27A1-EB4F-04E3-D3FB97F54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01D7746-2318-01B5-69D9-3556195B7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8C49D21-7234-C170-C415-C08B4C67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9914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CDDF38-A4C4-16E2-AFA5-86EA16FB4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80651EA-ADC2-C9B3-C9AC-A076EFEE8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051AB1D-7FE3-9725-0753-A4EBA4C15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9F71163-B8CA-F30C-93E7-FB8AC59AC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810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D0A0D27-290F-7204-202C-E1C974E2F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4885840-AD09-4DC0-E433-57B3444D7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DD917C-D3FD-6B41-1A01-818CB631C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076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4A91AF-8F0A-4180-75E1-39FECEAF8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B10838-6564-1249-8F51-E909B2EEC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A9BA95-FF14-9D6A-9AB8-06E7BE73D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033366-8178-0693-FE7F-FE8365B9D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509DA25-DFB4-630D-7EEC-173674E1E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8501FB9-8B1D-F98E-9731-2BC648A2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37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38F07-EB59-4D92-F34A-42BA42DD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124AE7B-79DD-BD51-268A-4225544A1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A853429-A074-838A-9F7A-DCE302A11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5F992B5-EFF2-C7E4-4ED1-CCEFB2867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A93C1C-ED11-10AA-7228-FDE3A950A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30A8215-20FA-AE4A-B7F3-B369A7175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29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6240DEB-EC64-3953-A858-5763F2278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913FDE-562F-7421-6F71-BD9048612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33155A-C871-8C99-99D2-8E1E87F1D6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5F09B-8A05-4093-8956-70C294B49A22}" type="datetimeFigureOut">
              <a:rPr lang="nl-NL" smtClean="0"/>
              <a:t>1-12-2022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D26185-4CC8-056A-827B-5E490B95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881ABC-445A-985D-83D9-748D41E8D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8D115-86AD-4107-862F-7F0FEF289B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088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4EE282-FD3B-95D5-B735-CCAF0ADFCB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668BA32-96D6-BDC4-BE33-DBCF4726D3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701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602B6-CC81-ADDE-C700-9C4F17E5C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overtredingen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F3153A-30EA-F8DC-DF35-E49B208BF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overtreding</a:t>
            </a:r>
            <a:r>
              <a:rPr lang="en-US" dirty="0"/>
              <a:t> </a:t>
            </a:r>
            <a:r>
              <a:rPr lang="en-US" dirty="0" err="1"/>
              <a:t>geldt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lagere</a:t>
            </a:r>
            <a:r>
              <a:rPr lang="en-US" dirty="0"/>
              <a:t> </a:t>
            </a:r>
            <a:r>
              <a:rPr lang="en-US" dirty="0" err="1"/>
              <a:t>maximumstraf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overtreding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maximaal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opgesloten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in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een</a:t>
            </a:r>
            <a:r>
              <a:rPr lang="en-US" dirty="0"/>
              <a:t> Huis van </a:t>
            </a:r>
            <a:r>
              <a:rPr lang="en-US" dirty="0" err="1"/>
              <a:t>Bewaring</a:t>
            </a:r>
            <a:r>
              <a:rPr lang="en-US" dirty="0"/>
              <a:t>, we </a:t>
            </a:r>
            <a:r>
              <a:rPr lang="en-US" dirty="0" err="1"/>
              <a:t>noemen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hechtenis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overtreding</a:t>
            </a:r>
            <a:r>
              <a:rPr lang="en-US" dirty="0"/>
              <a:t> </a:t>
            </a:r>
            <a:r>
              <a:rPr lang="en-US" dirty="0" err="1"/>
              <a:t>krijg</a:t>
            </a:r>
            <a:r>
              <a:rPr lang="en-US" dirty="0"/>
              <a:t> je Meestal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strafblad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overtreding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poging</a:t>
            </a:r>
            <a:r>
              <a:rPr lang="en-US" dirty="0"/>
              <a:t> tot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medeplichtigheid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strafbaar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overtreding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je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politierechter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Dat</a:t>
            </a:r>
            <a:r>
              <a:rPr lang="en-US" dirty="0"/>
              <a:t> is 1 </a:t>
            </a:r>
            <a:r>
              <a:rPr lang="en-US" dirty="0" err="1"/>
              <a:t>rechter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De </a:t>
            </a:r>
            <a:r>
              <a:rPr lang="en-US" dirty="0" err="1"/>
              <a:t>politierechter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 </a:t>
            </a:r>
            <a:r>
              <a:rPr lang="en-US" dirty="0" err="1"/>
              <a:t>meteen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de </a:t>
            </a:r>
            <a:r>
              <a:rPr lang="en-US" dirty="0" err="1"/>
              <a:t>zitting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3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30943-F06E-E5FF-E36F-A239CEF0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misdrijven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19BE1B-B423-C070-A5E1-031C1C535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pPr>
              <a:buFontTx/>
              <a:buChar char="-"/>
            </a:pPr>
            <a:r>
              <a:rPr lang="nl-NL" dirty="0"/>
              <a:t>Voor misdrijven gelden zwaardere vrijheidsstraffen.</a:t>
            </a:r>
            <a:br>
              <a:rPr lang="nl-NL" dirty="0"/>
            </a:br>
            <a:r>
              <a:rPr lang="nl-NL" dirty="0"/>
              <a:t> Deze moet je uitzitten in een gevangenis.</a:t>
            </a:r>
            <a:br>
              <a:rPr lang="nl-NL" dirty="0"/>
            </a:br>
            <a:r>
              <a:rPr lang="nl-NL" dirty="0"/>
              <a:t>De zwaarste straf die we in Nederland kennen is levenslang.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Voor een misdrijf krijg je aan strafblad;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Bij een misdrijf zijn ook een poging tot en medeplichtigheid strafbaar.</a:t>
            </a:r>
            <a:br>
              <a:rPr lang="nl-NL" dirty="0"/>
            </a:br>
            <a:endParaRPr lang="nl-NL" dirty="0"/>
          </a:p>
          <a:p>
            <a:pPr>
              <a:buFontTx/>
              <a:buChar char="-"/>
            </a:pPr>
            <a:r>
              <a:rPr lang="nl-NL" dirty="0"/>
              <a:t>Bij een misdrijf kom je bij 3 rechters, een meervoudige kamer.</a:t>
            </a:r>
            <a:br>
              <a:rPr lang="nl-NL" dirty="0"/>
            </a:br>
            <a:r>
              <a:rPr lang="nl-NL" dirty="0"/>
              <a:t>De meervoudige kamer doet twee weken na zitting uitspraak.</a:t>
            </a:r>
          </a:p>
        </p:txBody>
      </p:sp>
    </p:spTree>
    <p:extLst>
      <p:ext uri="{BB962C8B-B14F-4D97-AF65-F5344CB8AC3E}">
        <p14:creationId xmlns:p14="http://schemas.microsoft.com/office/powerpoint/2010/main" val="1593464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54C61F-62C1-4F14-B2F1-84B86EBBB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B36512-D6A3-C534-42F8-0C70DAF11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102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D1A085-39C1-4AF7-1D16-F947754E9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H1: Wat is </a:t>
            </a:r>
            <a:r>
              <a:rPr lang="en-US" dirty="0" err="1"/>
              <a:t>criminaliteit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3AFE43-9DBB-E4C2-8757-DDA8B5BFF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Wat is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Waarde: principe of uitgangspunten die mensen belangrijk vinden in het leven. </a:t>
            </a:r>
            <a:br>
              <a:rPr lang="nl-NL" dirty="0"/>
            </a:br>
            <a:r>
              <a:rPr lang="nl-NL" dirty="0"/>
              <a:t>Bv. vrijheid, gelijkheid, rechtvaardigheid, gezondheid, eigen verantwoordelijkheid etc.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Norm: regel over hoe mensen zich ten opzichte van elkaar moeten gedragen. Als je je aan een norm houdt bereik je een bepaalde waarde.</a:t>
            </a:r>
          </a:p>
        </p:txBody>
      </p:sp>
    </p:spTree>
    <p:extLst>
      <p:ext uri="{BB962C8B-B14F-4D97-AF65-F5344CB8AC3E}">
        <p14:creationId xmlns:p14="http://schemas.microsoft.com/office/powerpoint/2010/main" val="53366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26B72-8525-3296-A8ED-B34E2B02C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Voorbeelden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67A796-E32C-6F04-0B23-E2B57D989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Waarde</a:t>
            </a:r>
            <a:r>
              <a:rPr lang="en-US" dirty="0"/>
              <a:t>: </a:t>
            </a:r>
            <a:r>
              <a:rPr lang="en-US" dirty="0" err="1"/>
              <a:t>gezondheid</a:t>
            </a:r>
            <a:br>
              <a:rPr lang="en-US" dirty="0"/>
            </a:br>
            <a:r>
              <a:rPr lang="en-US" dirty="0"/>
              <a:t>Norm: je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regelmatig</a:t>
            </a:r>
            <a:r>
              <a:rPr lang="en-US" dirty="0"/>
              <a:t> </a:t>
            </a:r>
            <a:r>
              <a:rPr lang="en-US" dirty="0" err="1"/>
              <a:t>bewegen</a:t>
            </a:r>
            <a:r>
              <a:rPr lang="en-US" dirty="0"/>
              <a:t>, fruit eten, </a:t>
            </a:r>
            <a:r>
              <a:rPr lang="en-US" dirty="0" err="1"/>
              <a:t>groente</a:t>
            </a:r>
            <a:r>
              <a:rPr lang="en-US" dirty="0"/>
              <a:t> eten etc.</a:t>
            </a:r>
            <a:br>
              <a:rPr lang="en-US" dirty="0"/>
            </a:br>
            <a:r>
              <a:rPr lang="en-US" dirty="0"/>
              <a:t>            Je mag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frisdrank</a:t>
            </a:r>
            <a:r>
              <a:rPr lang="en-US" dirty="0"/>
              <a:t> </a:t>
            </a:r>
            <a:r>
              <a:rPr lang="en-US" dirty="0" err="1"/>
              <a:t>drinken</a:t>
            </a:r>
            <a:r>
              <a:rPr lang="en-US" dirty="0"/>
              <a:t>, </a:t>
            </a:r>
            <a:r>
              <a:rPr lang="en-US" dirty="0" err="1"/>
              <a:t>vette</a:t>
            </a:r>
            <a:r>
              <a:rPr lang="en-US" dirty="0"/>
              <a:t> </a:t>
            </a:r>
            <a:r>
              <a:rPr lang="en-US" dirty="0" err="1"/>
              <a:t>producten</a:t>
            </a:r>
            <a:r>
              <a:rPr lang="en-US" dirty="0"/>
              <a:t> eten etc.</a:t>
            </a:r>
          </a:p>
          <a:p>
            <a:endParaRPr lang="en-US" dirty="0"/>
          </a:p>
          <a:p>
            <a:r>
              <a:rPr lang="en-US" dirty="0" err="1"/>
              <a:t>Waarde</a:t>
            </a:r>
            <a:r>
              <a:rPr lang="en-US" dirty="0"/>
              <a:t>: </a:t>
            </a:r>
            <a:r>
              <a:rPr lang="en-US" dirty="0" err="1"/>
              <a:t>veiligheid</a:t>
            </a:r>
            <a:r>
              <a:rPr lang="en-US" dirty="0"/>
              <a:t> (in het </a:t>
            </a:r>
            <a:r>
              <a:rPr lang="en-US" dirty="0" err="1"/>
              <a:t>verkeer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Norm: je mag </a:t>
            </a:r>
            <a:r>
              <a:rPr lang="en-US" dirty="0" err="1"/>
              <a:t>niet</a:t>
            </a:r>
            <a:r>
              <a:rPr lang="en-US" dirty="0"/>
              <a:t> door rood </a:t>
            </a:r>
            <a:r>
              <a:rPr lang="en-US" dirty="0" err="1"/>
              <a:t>rijden</a:t>
            </a:r>
            <a:r>
              <a:rPr lang="en-US" dirty="0"/>
              <a:t>, mag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hard </a:t>
            </a:r>
            <a:r>
              <a:rPr lang="en-US" dirty="0" err="1"/>
              <a:t>rijden</a:t>
            </a:r>
            <a:r>
              <a:rPr lang="en-US" dirty="0"/>
              <a:t>,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gordel</a:t>
            </a:r>
            <a:r>
              <a:rPr lang="en-US" dirty="0"/>
              <a:t> </a:t>
            </a:r>
            <a:r>
              <a:rPr lang="en-US" dirty="0" err="1"/>
              <a:t>dragen</a:t>
            </a:r>
            <a:r>
              <a:rPr lang="en-US" dirty="0"/>
              <a:t>, </a:t>
            </a:r>
            <a:r>
              <a:rPr lang="en-US" dirty="0" err="1"/>
              <a:t>rechts</a:t>
            </a:r>
            <a:r>
              <a:rPr lang="en-US" dirty="0"/>
              <a:t> </a:t>
            </a:r>
            <a:r>
              <a:rPr lang="en-US" dirty="0" err="1"/>
              <a:t>voorrang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 etc.</a:t>
            </a:r>
          </a:p>
          <a:p>
            <a:endParaRPr lang="en-US" dirty="0"/>
          </a:p>
          <a:p>
            <a:r>
              <a:rPr lang="en-US" dirty="0" err="1"/>
              <a:t>Waarde</a:t>
            </a:r>
            <a:r>
              <a:rPr lang="en-US" dirty="0"/>
              <a:t>: Eigen </a:t>
            </a:r>
            <a:r>
              <a:rPr lang="en-US" dirty="0" err="1"/>
              <a:t>verantwoordelijkheid</a:t>
            </a:r>
            <a:br>
              <a:rPr lang="en-US" dirty="0"/>
            </a:br>
            <a:r>
              <a:rPr lang="en-US" dirty="0"/>
              <a:t>Norm: je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je </a:t>
            </a:r>
            <a:r>
              <a:rPr lang="en-US" dirty="0" err="1"/>
              <a:t>huiswerk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, </a:t>
            </a:r>
            <a:r>
              <a:rPr lang="en-US" dirty="0" err="1"/>
              <a:t>zelf</a:t>
            </a:r>
            <a:r>
              <a:rPr lang="en-US" dirty="0"/>
              <a:t> je </a:t>
            </a:r>
            <a:r>
              <a:rPr lang="en-US" dirty="0" err="1"/>
              <a:t>kamer</a:t>
            </a:r>
            <a:r>
              <a:rPr lang="en-US" dirty="0"/>
              <a:t> </a:t>
            </a:r>
            <a:r>
              <a:rPr lang="en-US" dirty="0" err="1"/>
              <a:t>opruimen</a:t>
            </a:r>
            <a:r>
              <a:rPr lang="en-US" dirty="0"/>
              <a:t>, </a:t>
            </a:r>
            <a:r>
              <a:rPr lang="en-US" dirty="0" err="1"/>
              <a:t>zelf</a:t>
            </a:r>
            <a:r>
              <a:rPr lang="en-US" dirty="0"/>
              <a:t> je </a:t>
            </a:r>
            <a:r>
              <a:rPr lang="en-US" dirty="0" err="1"/>
              <a:t>belastingaangifte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, </a:t>
            </a:r>
            <a:r>
              <a:rPr lang="en-US" dirty="0" err="1"/>
              <a:t>zelf</a:t>
            </a:r>
            <a:r>
              <a:rPr lang="en-US" dirty="0"/>
              <a:t> je </a:t>
            </a:r>
            <a:r>
              <a:rPr lang="en-US" dirty="0" err="1"/>
              <a:t>salaris</a:t>
            </a:r>
            <a:r>
              <a:rPr lang="en-US" dirty="0"/>
              <a:t> </a:t>
            </a:r>
            <a:r>
              <a:rPr lang="en-US" dirty="0" err="1"/>
              <a:t>controleren</a:t>
            </a:r>
            <a:r>
              <a:rPr lang="en-US" dirty="0"/>
              <a:t>, </a:t>
            </a:r>
            <a:r>
              <a:rPr lang="en-US" dirty="0" err="1"/>
              <a:t>zelf</a:t>
            </a:r>
            <a:r>
              <a:rPr lang="en-US" dirty="0"/>
              <a:t> je </a:t>
            </a:r>
            <a:r>
              <a:rPr lang="en-US" dirty="0" err="1"/>
              <a:t>toetsen</a:t>
            </a:r>
            <a:r>
              <a:rPr lang="en-US" dirty="0"/>
              <a:t> </a:t>
            </a:r>
            <a:r>
              <a:rPr lang="en-US" dirty="0" err="1"/>
              <a:t>inkijken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controleren</a:t>
            </a:r>
            <a:r>
              <a:rPr lang="en-US" dirty="0"/>
              <a:t> op </a:t>
            </a:r>
            <a:r>
              <a:rPr lang="en-US" dirty="0" err="1"/>
              <a:t>fouten</a:t>
            </a:r>
            <a:r>
              <a:rPr lang="en-US" dirty="0"/>
              <a:t> van de docent etc.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754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0ECED4-DA5A-E7FE-F60C-F257EDA8A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Onderscheid</a:t>
            </a:r>
            <a:r>
              <a:rPr lang="en-US" dirty="0"/>
              <a:t> in </a:t>
            </a:r>
            <a:r>
              <a:rPr lang="en-US" dirty="0" err="1"/>
              <a:t>soorten</a:t>
            </a:r>
            <a:r>
              <a:rPr lang="en-US" dirty="0"/>
              <a:t> regels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6FC38D-5801-3353-B8E9-5F0002F1E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maken</a:t>
            </a:r>
            <a:r>
              <a:rPr lang="en-US" dirty="0"/>
              <a:t> het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onderscheid</a:t>
            </a:r>
            <a:r>
              <a:rPr lang="en-US" dirty="0"/>
              <a:t> met </a:t>
            </a:r>
            <a:r>
              <a:rPr lang="en-US" dirty="0" err="1"/>
              <a:t>betrekking</a:t>
            </a:r>
            <a:r>
              <a:rPr lang="en-US" dirty="0"/>
              <a:t> tot regels: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Ongeschreven</a:t>
            </a:r>
            <a:r>
              <a:rPr lang="en-US" dirty="0"/>
              <a:t> regels;</a:t>
            </a:r>
            <a:br>
              <a:rPr lang="en-US" dirty="0"/>
            </a:br>
            <a:r>
              <a:rPr lang="en-US" dirty="0" err="1"/>
              <a:t>Normen</a:t>
            </a:r>
            <a:r>
              <a:rPr lang="en-US" dirty="0"/>
              <a:t> (regels)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die </a:t>
            </a:r>
            <a:r>
              <a:rPr lang="en-US" dirty="0" err="1"/>
              <a:t>nergens</a:t>
            </a:r>
            <a:r>
              <a:rPr lang="en-US" dirty="0"/>
              <a:t> op papier </a:t>
            </a:r>
            <a:r>
              <a:rPr lang="en-US" dirty="0" err="1"/>
              <a:t>staan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‘ </a:t>
            </a:r>
            <a:r>
              <a:rPr lang="en-US" dirty="0" err="1"/>
              <a:t>fatsoensnormen</a:t>
            </a:r>
            <a:r>
              <a:rPr lang="en-US" dirty="0"/>
              <a:t>’ </a:t>
            </a:r>
            <a:r>
              <a:rPr lang="en-US" dirty="0" err="1"/>
              <a:t>genoemd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binnenkomst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begroeten</a:t>
            </a:r>
            <a:r>
              <a:rPr lang="en-US" dirty="0"/>
              <a:t>,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jarige</a:t>
            </a:r>
            <a:r>
              <a:rPr lang="en-US" dirty="0"/>
              <a:t> </a:t>
            </a:r>
            <a:r>
              <a:rPr lang="en-US" dirty="0" err="1"/>
              <a:t>feliciteren</a:t>
            </a:r>
            <a:r>
              <a:rPr lang="en-US" dirty="0"/>
              <a:t>,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spugen</a:t>
            </a:r>
            <a:r>
              <a:rPr lang="en-US" dirty="0"/>
              <a:t> op </a:t>
            </a:r>
            <a:r>
              <a:rPr lang="en-US" dirty="0" err="1"/>
              <a:t>straat</a:t>
            </a:r>
            <a:r>
              <a:rPr lang="en-US" dirty="0"/>
              <a:t>,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hard </a:t>
            </a:r>
            <a:r>
              <a:rPr lang="en-US" dirty="0" err="1"/>
              <a:t>praten</a:t>
            </a:r>
            <a:r>
              <a:rPr lang="en-US" dirty="0"/>
              <a:t> in de </a:t>
            </a:r>
            <a:r>
              <a:rPr lang="en-US" dirty="0" err="1"/>
              <a:t>trein</a:t>
            </a:r>
            <a:r>
              <a:rPr lang="en-US" dirty="0"/>
              <a:t> etc.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Geschreven</a:t>
            </a:r>
            <a:r>
              <a:rPr lang="en-US" dirty="0"/>
              <a:t> regels;</a:t>
            </a:r>
            <a:br>
              <a:rPr lang="en-US" dirty="0"/>
            </a:br>
            <a:r>
              <a:rPr lang="en-US" dirty="0"/>
              <a:t>regels die in </a:t>
            </a:r>
            <a:r>
              <a:rPr lang="en-US" dirty="0" err="1"/>
              <a:t>reglementen</a:t>
            </a:r>
            <a:r>
              <a:rPr lang="en-US" dirty="0"/>
              <a:t> of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gedragsregels</a:t>
            </a:r>
            <a:r>
              <a:rPr lang="en-US" dirty="0"/>
              <a:t> van je school, of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sportclub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geschreven</a:t>
            </a:r>
            <a:r>
              <a:rPr lang="en-US" dirty="0"/>
              <a:t> regels </a:t>
            </a:r>
            <a:r>
              <a:rPr lang="en-US" dirty="0" err="1"/>
              <a:t>vallen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de </a:t>
            </a:r>
            <a:r>
              <a:rPr lang="en-US" b="1" dirty="0" err="1"/>
              <a:t>rechtsregels</a:t>
            </a:r>
            <a:r>
              <a:rPr lang="en-US" dirty="0"/>
              <a:t> die in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2979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89C5C0-667A-4997-2C66-248ABF04A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is </a:t>
            </a:r>
            <a:r>
              <a:rPr lang="en-US" dirty="0" err="1"/>
              <a:t>criminaliteit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8DA646-E8CC-5853-2E4C-D6DA69601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meest</a:t>
            </a:r>
            <a:r>
              <a:rPr lang="en-US" dirty="0"/>
              <a:t> </a:t>
            </a:r>
            <a:r>
              <a:rPr lang="en-US" dirty="0" err="1"/>
              <a:t>volledige</a:t>
            </a:r>
            <a:r>
              <a:rPr lang="en-US" dirty="0"/>
              <a:t> </a:t>
            </a:r>
            <a:r>
              <a:rPr lang="en-US" dirty="0" err="1"/>
              <a:t>omschrijving</a:t>
            </a:r>
            <a:r>
              <a:rPr lang="en-US" dirty="0"/>
              <a:t> van het begrip </a:t>
            </a:r>
            <a:r>
              <a:rPr lang="en-US" dirty="0" err="1"/>
              <a:t>criminaliteit</a:t>
            </a:r>
            <a:r>
              <a:rPr lang="en-US" dirty="0"/>
              <a:t> 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Alle </a:t>
            </a:r>
            <a:r>
              <a:rPr lang="en-US" dirty="0" err="1"/>
              <a:t>gedragingen</a:t>
            </a:r>
            <a:r>
              <a:rPr lang="en-US" dirty="0"/>
              <a:t> die door de wet </a:t>
            </a:r>
            <a:r>
              <a:rPr lang="en-US" dirty="0" err="1"/>
              <a:t>strafbaar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gesteld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Als je </a:t>
            </a:r>
            <a:r>
              <a:rPr lang="en-US" dirty="0" err="1"/>
              <a:t>een</a:t>
            </a:r>
            <a:r>
              <a:rPr lang="en-US" dirty="0"/>
              <a:t> wet </a:t>
            </a:r>
            <a:r>
              <a:rPr lang="en-US" dirty="0" err="1"/>
              <a:t>overtreedt</a:t>
            </a:r>
            <a:r>
              <a:rPr lang="en-US" dirty="0"/>
              <a:t>, </a:t>
            </a:r>
            <a:r>
              <a:rPr lang="en-US" dirty="0" err="1"/>
              <a:t>pleeg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b="1" dirty="0" err="1"/>
              <a:t>strafbaar</a:t>
            </a:r>
            <a:r>
              <a:rPr lang="en-US" b="1" dirty="0"/>
              <a:t> </a:t>
            </a:r>
            <a:r>
              <a:rPr lang="en-US" b="1" dirty="0" err="1"/>
              <a:t>feit</a:t>
            </a:r>
            <a:r>
              <a:rPr lang="en-US" b="1" dirty="0"/>
              <a:t>, </a:t>
            </a:r>
            <a:br>
              <a:rPr lang="en-US" b="1" dirty="0"/>
            </a:b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b="1" dirty="0"/>
              <a:t>delict</a:t>
            </a:r>
            <a:r>
              <a:rPr lang="en-US" dirty="0"/>
              <a:t> </a:t>
            </a:r>
            <a:r>
              <a:rPr lang="en-US" dirty="0" err="1"/>
              <a:t>genoemd</a:t>
            </a:r>
            <a:r>
              <a:rPr lang="en-US" dirty="0"/>
              <a:t>.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437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992D64-8B97-4A36-2E2B-F9C7666B8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Doelen</a:t>
            </a:r>
            <a:r>
              <a:rPr lang="en-US" dirty="0"/>
              <a:t> van </a:t>
            </a:r>
            <a:r>
              <a:rPr lang="en-US" dirty="0" err="1"/>
              <a:t>rechtsregels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BCCF8A-1EA8-EA45-4541-F8E82C83F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Rechtsregels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doelen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Er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rust </a:t>
            </a:r>
            <a:r>
              <a:rPr lang="en-US" dirty="0" err="1"/>
              <a:t>zijn</a:t>
            </a:r>
            <a:r>
              <a:rPr lang="en-US" dirty="0"/>
              <a:t> in de </a:t>
            </a:r>
            <a:r>
              <a:rPr lang="en-US" dirty="0" err="1"/>
              <a:t>maatschappij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duidelijk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wat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mag;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veilig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in de </a:t>
            </a:r>
            <a:r>
              <a:rPr lang="en-US" dirty="0" err="1"/>
              <a:t>maatschappij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Er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gelijkheid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in de </a:t>
            </a:r>
            <a:r>
              <a:rPr lang="en-US" dirty="0" err="1"/>
              <a:t>maatschappij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Rechtsregels</a:t>
            </a:r>
            <a:r>
              <a:rPr lang="en-US" dirty="0"/>
              <a:t> </a:t>
            </a:r>
            <a:r>
              <a:rPr lang="en-US" dirty="0" err="1"/>
              <a:t>gelden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).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4289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001907-9C55-B11D-983F-3D135717E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rechtsregels</a:t>
            </a:r>
            <a:r>
              <a:rPr lang="en-US" dirty="0"/>
              <a:t> </a:t>
            </a:r>
            <a:r>
              <a:rPr lang="en-US" dirty="0" err="1"/>
              <a:t>zoal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D02C09-C293-6BA3-5F6F-B587B5D9A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6970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De </a:t>
            </a:r>
            <a:r>
              <a:rPr lang="en-US" sz="2400" dirty="0" err="1"/>
              <a:t>meeste</a:t>
            </a:r>
            <a:r>
              <a:rPr lang="en-US" sz="2400" dirty="0"/>
              <a:t> </a:t>
            </a:r>
            <a:r>
              <a:rPr lang="en-US" sz="2400" dirty="0" err="1"/>
              <a:t>strafbare</a:t>
            </a:r>
            <a:r>
              <a:rPr lang="en-US" sz="2400" dirty="0"/>
              <a:t> </a:t>
            </a:r>
            <a:r>
              <a:rPr lang="en-US" sz="2400" dirty="0" err="1"/>
              <a:t>feiten</a:t>
            </a:r>
            <a:r>
              <a:rPr lang="en-US" sz="2400" dirty="0"/>
              <a:t> </a:t>
            </a:r>
            <a:r>
              <a:rPr lang="en-US" sz="2400" dirty="0" err="1"/>
              <a:t>staan</a:t>
            </a:r>
            <a:r>
              <a:rPr lang="en-US" sz="2400" dirty="0"/>
              <a:t> </a:t>
            </a:r>
            <a:r>
              <a:rPr lang="en-US" sz="2400" dirty="0" err="1"/>
              <a:t>beschreven</a:t>
            </a:r>
            <a:r>
              <a:rPr lang="en-US" sz="2400" dirty="0"/>
              <a:t> in: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Het </a:t>
            </a:r>
            <a:r>
              <a:rPr lang="en-US" sz="2400" dirty="0" err="1"/>
              <a:t>Wetboek</a:t>
            </a:r>
            <a:r>
              <a:rPr lang="en-US" sz="2400" dirty="0"/>
              <a:t> van </a:t>
            </a:r>
            <a:r>
              <a:rPr lang="en-US" sz="2400" dirty="0" err="1"/>
              <a:t>Strafrecht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000" dirty="0" err="1"/>
              <a:t>Waaronder</a:t>
            </a:r>
            <a:r>
              <a:rPr lang="en-US" sz="2000" dirty="0"/>
              <a:t> </a:t>
            </a:r>
            <a:r>
              <a:rPr lang="en-US" sz="2000" dirty="0" err="1"/>
              <a:t>moord</a:t>
            </a:r>
            <a:r>
              <a:rPr lang="en-US" sz="2000" dirty="0"/>
              <a:t>, </a:t>
            </a:r>
            <a:r>
              <a:rPr lang="en-US" sz="2000" dirty="0" err="1"/>
              <a:t>mishandeling</a:t>
            </a:r>
            <a:r>
              <a:rPr lang="en-US" sz="2000" dirty="0"/>
              <a:t>, </a:t>
            </a:r>
            <a:r>
              <a:rPr lang="en-US" sz="2000" dirty="0" err="1"/>
              <a:t>fraude</a:t>
            </a:r>
            <a:r>
              <a:rPr lang="en-US" sz="2000" dirty="0"/>
              <a:t>, </a:t>
            </a:r>
            <a:r>
              <a:rPr lang="en-US" sz="2000" dirty="0" err="1"/>
              <a:t>witwassen</a:t>
            </a:r>
            <a:r>
              <a:rPr lang="en-US" sz="2000" dirty="0"/>
              <a:t>, </a:t>
            </a:r>
            <a:r>
              <a:rPr lang="en-US" sz="2000" dirty="0" err="1"/>
              <a:t>belastingontduiking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diefstal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Er </a:t>
            </a:r>
            <a:r>
              <a:rPr lang="en-US" sz="2400" dirty="0" err="1"/>
              <a:t>bestaan</a:t>
            </a:r>
            <a:r>
              <a:rPr lang="en-US" sz="2400" dirty="0"/>
              <a:t> </a:t>
            </a:r>
            <a:r>
              <a:rPr lang="en-US" sz="2400" dirty="0" err="1"/>
              <a:t>ook</a:t>
            </a:r>
            <a:r>
              <a:rPr lang="en-US" sz="2400" dirty="0"/>
              <a:t> </a:t>
            </a:r>
            <a:r>
              <a:rPr lang="en-US" sz="2400" dirty="0" err="1"/>
              <a:t>andere</a:t>
            </a:r>
            <a:r>
              <a:rPr lang="en-US" sz="2400" dirty="0"/>
              <a:t> </a:t>
            </a:r>
            <a:r>
              <a:rPr lang="en-US" sz="2400" dirty="0" err="1"/>
              <a:t>wetboeken</a:t>
            </a:r>
            <a:r>
              <a:rPr lang="en-US" sz="2400" dirty="0"/>
              <a:t> </a:t>
            </a:r>
            <a:r>
              <a:rPr lang="en-US" sz="2400" dirty="0" err="1"/>
              <a:t>waarin</a:t>
            </a:r>
            <a:r>
              <a:rPr lang="en-US" sz="2400" dirty="0"/>
              <a:t> de </a:t>
            </a:r>
            <a:r>
              <a:rPr lang="en-US" sz="2400" dirty="0" err="1"/>
              <a:t>overheid</a:t>
            </a:r>
            <a:r>
              <a:rPr lang="en-US" sz="2400" dirty="0"/>
              <a:t> </a:t>
            </a:r>
            <a:r>
              <a:rPr lang="en-US" sz="2400" dirty="0" err="1"/>
              <a:t>bepaald</a:t>
            </a:r>
            <a:r>
              <a:rPr lang="en-US" sz="2400" dirty="0"/>
              <a:t> </a:t>
            </a:r>
            <a:r>
              <a:rPr lang="en-US" sz="2400" dirty="0" err="1"/>
              <a:t>gedrag</a:t>
            </a:r>
            <a:r>
              <a:rPr lang="en-US" sz="2400" dirty="0"/>
              <a:t> </a:t>
            </a:r>
            <a:r>
              <a:rPr lang="en-US" sz="2400" dirty="0" err="1"/>
              <a:t>strafbaar</a:t>
            </a:r>
            <a:r>
              <a:rPr lang="en-US" sz="2400" dirty="0"/>
              <a:t> </a:t>
            </a:r>
            <a:r>
              <a:rPr lang="en-US" sz="2400" dirty="0" err="1"/>
              <a:t>stelt</a:t>
            </a:r>
            <a:r>
              <a:rPr lang="en-US" sz="2400" dirty="0"/>
              <a:t>:</a:t>
            </a:r>
          </a:p>
          <a:p>
            <a:pPr>
              <a:buFontTx/>
              <a:buChar char="-"/>
            </a:pPr>
            <a:r>
              <a:rPr lang="en-US" sz="2400" dirty="0" err="1"/>
              <a:t>Wegenverkeerstwet</a:t>
            </a:r>
            <a:r>
              <a:rPr lang="en-US" sz="2400" dirty="0"/>
              <a:t>; (</a:t>
            </a: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Verbod</a:t>
            </a:r>
            <a:r>
              <a:rPr lang="en-US" sz="2400" dirty="0"/>
              <a:t> op </a:t>
            </a:r>
            <a:r>
              <a:rPr lang="en-US" sz="2400" dirty="0" err="1"/>
              <a:t>rijden</a:t>
            </a:r>
            <a:r>
              <a:rPr lang="en-US" sz="2400" dirty="0"/>
              <a:t> </a:t>
            </a:r>
            <a:r>
              <a:rPr lang="en-US" sz="2400" dirty="0" err="1"/>
              <a:t>onder</a:t>
            </a:r>
            <a:r>
              <a:rPr lang="en-US" sz="2400" dirty="0"/>
              <a:t> </a:t>
            </a:r>
            <a:r>
              <a:rPr lang="en-US" sz="2400" dirty="0" err="1"/>
              <a:t>invloed</a:t>
            </a:r>
            <a:r>
              <a:rPr lang="en-US" sz="2400" dirty="0"/>
              <a:t> van alcohol/ drugs, </a:t>
            </a:r>
            <a:r>
              <a:rPr lang="en-US" sz="2400" dirty="0" err="1"/>
              <a:t>doorrijden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ongeval</a:t>
            </a:r>
            <a:r>
              <a:rPr lang="en-US" sz="2400" dirty="0"/>
              <a:t>, </a:t>
            </a:r>
            <a:r>
              <a:rPr lang="en-US" sz="2400" dirty="0" err="1"/>
              <a:t>zonder</a:t>
            </a:r>
            <a:r>
              <a:rPr lang="en-US" sz="2400" dirty="0"/>
              <a:t> helm op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bromfiets</a:t>
            </a:r>
            <a:r>
              <a:rPr lang="en-US" sz="2400" dirty="0"/>
              <a:t> </a:t>
            </a:r>
            <a:r>
              <a:rPr lang="en-US" sz="2400" dirty="0" err="1"/>
              <a:t>rijden</a:t>
            </a:r>
            <a:r>
              <a:rPr lang="en-US" sz="2400" dirty="0"/>
              <a:t>)</a:t>
            </a:r>
          </a:p>
          <a:p>
            <a:pPr>
              <a:buFontTx/>
              <a:buChar char="-"/>
            </a:pPr>
            <a:r>
              <a:rPr lang="en-US" sz="2400" dirty="0"/>
              <a:t>De </a:t>
            </a:r>
            <a:r>
              <a:rPr lang="en-US" sz="2400" dirty="0" err="1"/>
              <a:t>Opiumwet</a:t>
            </a:r>
            <a:r>
              <a:rPr lang="en-US" sz="2400" dirty="0"/>
              <a:t> (de wet over drugs)</a:t>
            </a:r>
          </a:p>
          <a:p>
            <a:pPr>
              <a:buFontTx/>
              <a:buChar char="-"/>
            </a:pPr>
            <a:r>
              <a:rPr lang="en-US" sz="2400" dirty="0"/>
              <a:t>De Wet </a:t>
            </a:r>
            <a:r>
              <a:rPr lang="en-US" sz="2400" dirty="0" err="1"/>
              <a:t>wapens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munitie</a:t>
            </a:r>
            <a:r>
              <a:rPr lang="en-US" sz="2400" dirty="0"/>
              <a:t> (</a:t>
            </a:r>
            <a:r>
              <a:rPr lang="en-US" sz="2400" dirty="0" err="1"/>
              <a:t>verbod</a:t>
            </a:r>
            <a:r>
              <a:rPr lang="en-US" sz="2400" dirty="0"/>
              <a:t> op </a:t>
            </a:r>
            <a:r>
              <a:rPr lang="en-US" sz="2400" dirty="0" err="1"/>
              <a:t>dragen</a:t>
            </a:r>
            <a:r>
              <a:rPr lang="en-US" sz="2400" dirty="0"/>
              <a:t> </a:t>
            </a:r>
            <a:r>
              <a:rPr lang="en-US" sz="2400" dirty="0" err="1"/>
              <a:t>wapens</a:t>
            </a:r>
            <a:r>
              <a:rPr lang="en-US" sz="2400" dirty="0"/>
              <a:t>)</a:t>
            </a:r>
            <a:br>
              <a:rPr lang="en-US" sz="2400" dirty="0"/>
            </a:b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2303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CD56B2-D9FF-544C-7090-1D50D34FE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Criminaliteit</a:t>
            </a:r>
            <a:r>
              <a:rPr lang="en-US" dirty="0"/>
              <a:t> is </a:t>
            </a:r>
            <a:r>
              <a:rPr lang="en-US" dirty="0" err="1"/>
              <a:t>tijd</a:t>
            </a:r>
            <a:r>
              <a:rPr lang="en-US" dirty="0"/>
              <a:t>-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plaatsgebonden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BC9C94-507E-18CE-0633-086AFC82F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is </a:t>
            </a:r>
            <a:r>
              <a:rPr lang="en-US" dirty="0" err="1"/>
              <a:t>tijdgebonden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plaatsgebonden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Tijdgebonden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sz="2400" dirty="0" err="1"/>
              <a:t>Sommige</a:t>
            </a:r>
            <a:r>
              <a:rPr lang="en-US" sz="2400" dirty="0"/>
              <a:t> </a:t>
            </a:r>
            <a:r>
              <a:rPr lang="en-US" sz="2400" dirty="0" err="1"/>
              <a:t>gedragingen</a:t>
            </a:r>
            <a:r>
              <a:rPr lang="en-US" sz="2400" dirty="0"/>
              <a:t> </a:t>
            </a:r>
            <a:r>
              <a:rPr lang="en-US" sz="2400" dirty="0" err="1"/>
              <a:t>waren</a:t>
            </a:r>
            <a:r>
              <a:rPr lang="en-US" sz="2400" dirty="0"/>
              <a:t> in het </a:t>
            </a:r>
            <a:r>
              <a:rPr lang="en-US" sz="2400" dirty="0" err="1"/>
              <a:t>verleden</a:t>
            </a:r>
            <a:r>
              <a:rPr lang="en-US" sz="2400" dirty="0"/>
              <a:t> </a:t>
            </a:r>
            <a:r>
              <a:rPr lang="en-US" sz="2400" dirty="0" err="1"/>
              <a:t>strafbaar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nu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meer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Vreemdgaan</a:t>
            </a:r>
            <a:r>
              <a:rPr lang="en-US" sz="2400" dirty="0"/>
              <a:t> </a:t>
            </a:r>
            <a:r>
              <a:rPr lang="en-US" sz="2400" dirty="0" err="1"/>
              <a:t>binnen</a:t>
            </a:r>
            <a:r>
              <a:rPr lang="en-US" sz="2400" dirty="0"/>
              <a:t> het </a:t>
            </a:r>
            <a:r>
              <a:rPr lang="en-US" sz="2400" dirty="0" err="1"/>
              <a:t>huwelijk</a:t>
            </a:r>
            <a:r>
              <a:rPr lang="en-US" sz="2400" dirty="0"/>
              <a:t> was tot 1970 </a:t>
            </a:r>
            <a:r>
              <a:rPr lang="en-US" sz="2400" dirty="0" err="1"/>
              <a:t>strafbaar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br>
              <a:rPr lang="en-US" sz="2400" dirty="0"/>
            </a:br>
            <a:r>
              <a:rPr lang="en-US" sz="2400" dirty="0"/>
              <a:t>- </a:t>
            </a:r>
            <a:r>
              <a:rPr lang="en-US" sz="2400" dirty="0" err="1"/>
              <a:t>soms</a:t>
            </a:r>
            <a:r>
              <a:rPr lang="en-US" sz="2400" dirty="0"/>
              <a:t> </a:t>
            </a:r>
            <a:r>
              <a:rPr lang="en-US" sz="2400" dirty="0" err="1"/>
              <a:t>komen</a:t>
            </a:r>
            <a:r>
              <a:rPr lang="en-US" sz="2400" dirty="0"/>
              <a:t> er </a:t>
            </a:r>
            <a:r>
              <a:rPr lang="en-US" sz="2400" dirty="0" err="1"/>
              <a:t>nieuwe</a:t>
            </a:r>
            <a:r>
              <a:rPr lang="en-US" sz="2400" dirty="0"/>
              <a:t> </a:t>
            </a:r>
            <a:r>
              <a:rPr lang="en-US" sz="2400" dirty="0" err="1"/>
              <a:t>strafbare</a:t>
            </a:r>
            <a:r>
              <a:rPr lang="en-US" sz="2400" dirty="0"/>
              <a:t> </a:t>
            </a:r>
            <a:r>
              <a:rPr lang="en-US" sz="2400" dirty="0" err="1"/>
              <a:t>gedragingen</a:t>
            </a:r>
            <a:r>
              <a:rPr lang="en-US" sz="2400" dirty="0"/>
              <a:t> </a:t>
            </a:r>
            <a:r>
              <a:rPr lang="en-US" sz="2400" dirty="0" err="1"/>
              <a:t>bij</a:t>
            </a:r>
            <a:r>
              <a:rPr lang="en-US" sz="2400" dirty="0"/>
              <a:t>, </a:t>
            </a:r>
            <a:r>
              <a:rPr lang="en-US" sz="2400" dirty="0" err="1"/>
              <a:t>zoals</a:t>
            </a:r>
            <a:r>
              <a:rPr lang="en-US" sz="2400" dirty="0"/>
              <a:t> </a:t>
            </a:r>
            <a:r>
              <a:rPr lang="en-US" sz="2400" dirty="0" err="1"/>
              <a:t>strafbare</a:t>
            </a:r>
            <a:r>
              <a:rPr lang="en-US" sz="2400" dirty="0"/>
              <a:t> </a:t>
            </a:r>
            <a:r>
              <a:rPr lang="en-US" sz="2400" dirty="0" err="1"/>
              <a:t>gedragingen</a:t>
            </a:r>
            <a:r>
              <a:rPr lang="en-US" sz="2400" dirty="0"/>
              <a:t> die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maken</a:t>
            </a:r>
            <a:r>
              <a:rPr lang="en-US" sz="2400" dirty="0"/>
              <a:t> </a:t>
            </a:r>
            <a:r>
              <a:rPr lang="en-US" sz="2400" dirty="0" err="1"/>
              <a:t>hebben</a:t>
            </a:r>
            <a:r>
              <a:rPr lang="en-US" sz="2400" dirty="0"/>
              <a:t> met internet. </a:t>
            </a:r>
            <a:r>
              <a:rPr lang="en-US" sz="2400" dirty="0" err="1"/>
              <a:t>Denk</a:t>
            </a:r>
            <a:r>
              <a:rPr lang="en-US" sz="2400" dirty="0"/>
              <a:t> </a:t>
            </a:r>
            <a:r>
              <a:rPr lang="en-US" sz="2400" dirty="0" err="1"/>
              <a:t>aan</a:t>
            </a:r>
            <a:r>
              <a:rPr lang="en-US" sz="2400" dirty="0"/>
              <a:t> illegal </a:t>
            </a:r>
            <a:r>
              <a:rPr lang="en-US" sz="2400" dirty="0" err="1"/>
              <a:t>downloaden</a:t>
            </a:r>
            <a:r>
              <a:rPr lang="en-US" sz="2400" dirty="0"/>
              <a:t>, of </a:t>
            </a:r>
            <a:r>
              <a:rPr lang="en-US" sz="2400" dirty="0" err="1"/>
              <a:t>appen</a:t>
            </a:r>
            <a:r>
              <a:rPr lang="en-US" sz="2400" dirty="0"/>
              <a:t> achter het </a:t>
            </a:r>
            <a:r>
              <a:rPr lang="en-US" sz="2400" dirty="0" err="1"/>
              <a:t>stuur</a:t>
            </a:r>
            <a:r>
              <a:rPr lang="en-US" sz="2400" dirty="0"/>
              <a:t> of </a:t>
            </a:r>
            <a:r>
              <a:rPr lang="en-US" sz="2400" dirty="0" err="1"/>
              <a:t>bedreiging</a:t>
            </a:r>
            <a:r>
              <a:rPr lang="en-US" sz="2400" dirty="0"/>
              <a:t> via </a:t>
            </a:r>
            <a:r>
              <a:rPr lang="en-US" sz="2400" dirty="0" err="1"/>
              <a:t>sociale</a:t>
            </a:r>
            <a:r>
              <a:rPr lang="en-US" sz="2400" dirty="0"/>
              <a:t> media.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Plaatsgebonden</a:t>
            </a:r>
            <a:r>
              <a:rPr lang="en-US" dirty="0"/>
              <a:t>:</a:t>
            </a:r>
            <a:br>
              <a:rPr lang="en-US" dirty="0"/>
            </a:br>
            <a:r>
              <a:rPr lang="en-US" sz="2400" dirty="0"/>
              <a:t>- wat </a:t>
            </a:r>
            <a:r>
              <a:rPr lang="en-US" sz="2400" dirty="0" err="1"/>
              <a:t>strafbaar</a:t>
            </a:r>
            <a:r>
              <a:rPr lang="en-US" sz="2400" dirty="0"/>
              <a:t> is </a:t>
            </a:r>
            <a:r>
              <a:rPr lang="en-US" sz="2400" dirty="0" err="1"/>
              <a:t>kan</a:t>
            </a:r>
            <a:r>
              <a:rPr lang="en-US" sz="2400" dirty="0"/>
              <a:t> van land tot land </a:t>
            </a:r>
            <a:r>
              <a:rPr lang="en-US" sz="2400" dirty="0" err="1"/>
              <a:t>verschillen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- </a:t>
            </a:r>
            <a:r>
              <a:rPr lang="en-US" sz="2400" dirty="0" err="1"/>
              <a:t>welke</a:t>
            </a:r>
            <a:r>
              <a:rPr lang="en-US" sz="2400" dirty="0"/>
              <a:t> </a:t>
            </a:r>
            <a:r>
              <a:rPr lang="en-US" sz="2400" dirty="0" err="1"/>
              <a:t>straffen</a:t>
            </a:r>
            <a:r>
              <a:rPr lang="en-US" sz="2400" dirty="0"/>
              <a:t> er </a:t>
            </a:r>
            <a:r>
              <a:rPr lang="en-US" sz="2400" dirty="0" err="1"/>
              <a:t>staan</a:t>
            </a:r>
            <a:r>
              <a:rPr lang="en-US" sz="2400" dirty="0"/>
              <a:t> op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hetzelfde</a:t>
            </a:r>
            <a:r>
              <a:rPr lang="en-US" sz="2400" dirty="0"/>
              <a:t> </a:t>
            </a:r>
            <a:r>
              <a:rPr lang="en-US" sz="2400" dirty="0" err="1"/>
              <a:t>strafbare</a:t>
            </a:r>
            <a:r>
              <a:rPr lang="en-US" sz="2400" dirty="0"/>
              <a:t> </a:t>
            </a:r>
            <a:r>
              <a:rPr lang="en-US" sz="2400" dirty="0" err="1"/>
              <a:t>feit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van land tot land </a:t>
            </a:r>
            <a:r>
              <a:rPr lang="en-US" sz="2400" dirty="0" err="1"/>
              <a:t>verschillen</a:t>
            </a:r>
            <a:r>
              <a:rPr lang="en-US" sz="2400" dirty="0"/>
              <a:t>. </a:t>
            </a:r>
            <a:endParaRPr lang="en-US" dirty="0"/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41585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E323A8-871F-5406-E242-49F1C13DE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criminaliteit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917C55-7A61-07EE-6479-426893256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we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onderscheid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Overtredingen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lichte</a:t>
            </a:r>
            <a:r>
              <a:rPr lang="en-US" dirty="0"/>
              <a:t> </a:t>
            </a:r>
            <a:r>
              <a:rPr lang="en-US" dirty="0" err="1"/>
              <a:t>schending</a:t>
            </a:r>
            <a:r>
              <a:rPr lang="en-US" dirty="0"/>
              <a:t> van de wet.</a:t>
            </a:r>
            <a:br>
              <a:rPr lang="en-US" dirty="0"/>
            </a:b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wildplassen</a:t>
            </a:r>
            <a:r>
              <a:rPr lang="en-US" dirty="0"/>
              <a:t>, </a:t>
            </a:r>
            <a:r>
              <a:rPr lang="en-US" dirty="0" err="1"/>
              <a:t>openbare</a:t>
            </a:r>
            <a:r>
              <a:rPr lang="en-US" dirty="0"/>
              <a:t> </a:t>
            </a:r>
            <a:r>
              <a:rPr lang="en-US" dirty="0" err="1"/>
              <a:t>dronkenschap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burenoverlast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Misdrijven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zware</a:t>
            </a:r>
            <a:r>
              <a:rPr lang="en-US" dirty="0"/>
              <a:t> </a:t>
            </a:r>
            <a:r>
              <a:rPr lang="en-US" dirty="0" err="1"/>
              <a:t>schending</a:t>
            </a:r>
            <a:r>
              <a:rPr lang="en-US" dirty="0"/>
              <a:t> van de wet,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vernieling</a:t>
            </a:r>
            <a:r>
              <a:rPr lang="en-US" dirty="0"/>
              <a:t>, </a:t>
            </a:r>
            <a:r>
              <a:rPr lang="en-US" dirty="0" err="1"/>
              <a:t>verkrachting</a:t>
            </a:r>
            <a:r>
              <a:rPr lang="en-US" dirty="0"/>
              <a:t>, </a:t>
            </a:r>
            <a:r>
              <a:rPr lang="en-US" dirty="0" err="1"/>
              <a:t>inbraak</a:t>
            </a:r>
            <a:r>
              <a:rPr lang="en-US" dirty="0"/>
              <a:t>, </a:t>
            </a:r>
            <a:r>
              <a:rPr lang="en-US" dirty="0" err="1"/>
              <a:t>diefstal</a:t>
            </a:r>
            <a:r>
              <a:rPr lang="en-US" dirty="0"/>
              <a:t>, heling, </a:t>
            </a:r>
            <a:r>
              <a:rPr lang="en-US" dirty="0" err="1"/>
              <a:t>mishandeling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moord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67314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5792</TotalTime>
  <Words>792</Words>
  <Application>Microsoft Office PowerPoint</Application>
  <PresentationFormat>Breedbeeld</PresentationFormat>
  <Paragraphs>72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PowerPoint-presentatie</vt:lpstr>
      <vt:lpstr>H1: Wat is criminaliteit?</vt:lpstr>
      <vt:lpstr>Voorbeelden bij waarden en normen</vt:lpstr>
      <vt:lpstr>Onderscheid in soorten regels</vt:lpstr>
      <vt:lpstr>Wat is criminaliteit?</vt:lpstr>
      <vt:lpstr>Doelen van rechtsregels</vt:lpstr>
      <vt:lpstr>Waar zijn rechtsregels zoal te vinden?</vt:lpstr>
      <vt:lpstr>Criminaliteit is tijd- en plaatsgebonden</vt:lpstr>
      <vt:lpstr>Soorten criminaliteit</vt:lpstr>
      <vt:lpstr>Kenmerken van overtredingen</vt:lpstr>
      <vt:lpstr>Kenmerken van misdrijven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Fluitsma, D.W.P.M. (Daniel)</dc:creator>
  <cp:lastModifiedBy>Fluitsma, D.W.P.M. (Daniel)</cp:lastModifiedBy>
  <cp:revision>1</cp:revision>
  <dcterms:created xsi:type="dcterms:W3CDTF">2022-12-01T07:02:57Z</dcterms:created>
  <dcterms:modified xsi:type="dcterms:W3CDTF">2022-12-05T07:35:09Z</dcterms:modified>
</cp:coreProperties>
</file>